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175B"/>
    <a:srgbClr val="005C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22"/>
    <p:restoredTop sz="96405"/>
  </p:normalViewPr>
  <p:slideViewPr>
    <p:cSldViewPr snapToGrid="0" snapToObjects="1">
      <p:cViewPr varScale="1">
        <p:scale>
          <a:sx n="162" d="100"/>
          <a:sy n="162" d="100"/>
        </p:scale>
        <p:origin x="224" y="9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966C9-6A15-2842-AA44-F82266480000}" type="datetimeFigureOut">
              <a:rPr lang="en-US" smtClean="0"/>
              <a:t>6/7/21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A424D-4F03-E041-A1CC-AB14A6D79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988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21894-50B3-984E-94D1-8EDF82830C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708874"/>
            <a:ext cx="12191999" cy="846034"/>
          </a:xfrm>
        </p:spPr>
        <p:txBody>
          <a:bodyPr anchor="t" anchorCtr="0"/>
          <a:lstStyle>
            <a:lvl1pPr algn="ctr">
              <a:defRPr sz="37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5CEFD-1B76-324D-A5A0-9DA56A3E6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956B-2F9E-9645-9858-62AF7E7653F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839A9E3-FA1A-4D46-82F2-ED6ED06F73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2807" b="19696"/>
          <a:stretch/>
        </p:blipFill>
        <p:spPr>
          <a:xfrm>
            <a:off x="2246376" y="0"/>
            <a:ext cx="7694676" cy="336063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8C04108-CC75-6745-91BE-017A28786641}"/>
              </a:ext>
            </a:extLst>
          </p:cNvPr>
          <p:cNvGrpSpPr/>
          <p:nvPr userDrawn="1"/>
        </p:nvGrpSpPr>
        <p:grpSpPr>
          <a:xfrm>
            <a:off x="3025248" y="5127626"/>
            <a:ext cx="825602" cy="1922143"/>
            <a:chOff x="3025248" y="5127626"/>
            <a:chExt cx="825602" cy="1922143"/>
          </a:xfrm>
        </p:grpSpPr>
        <p:sp>
          <p:nvSpPr>
            <p:cNvPr id="7" name="Trapezoid 6">
              <a:extLst>
                <a:ext uri="{FF2B5EF4-FFF2-40B4-BE49-F238E27FC236}">
                  <a16:creationId xmlns:a16="http://schemas.microsoft.com/office/drawing/2014/main" id="{B4D1D987-2FC6-624B-9716-DBB4365AA033}"/>
                </a:ext>
              </a:extLst>
            </p:cNvPr>
            <p:cNvSpPr/>
            <p:nvPr/>
          </p:nvSpPr>
          <p:spPr>
            <a:xfrm>
              <a:off x="3028423" y="5433694"/>
              <a:ext cx="822427" cy="1616075"/>
            </a:xfrm>
            <a:prstGeom prst="trapezoid">
              <a:avLst>
                <a:gd name="adj" fmla="val 29657"/>
              </a:avLst>
            </a:prstGeom>
            <a:gradFill>
              <a:gsLst>
                <a:gs pos="0">
                  <a:schemeClr val="accent1">
                    <a:lumMod val="0"/>
                    <a:lumOff val="100000"/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A1CC0BE9-9067-7640-AF1C-AE2F90CF6A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70372" t="9514" r="19177" b="87791"/>
            <a:stretch/>
          </p:blipFill>
          <p:spPr>
            <a:xfrm>
              <a:off x="3025248" y="5127626"/>
              <a:ext cx="822427" cy="349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812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990AC98-2130-D244-9330-2AB32BCF5D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3048D-A093-044D-A0C6-4B6EA163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956B-2F9E-9645-9858-62AF7E7653F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rapezoid 8">
            <a:extLst>
              <a:ext uri="{FF2B5EF4-FFF2-40B4-BE49-F238E27FC236}">
                <a16:creationId xmlns:a16="http://schemas.microsoft.com/office/drawing/2014/main" id="{2A31C4DD-D315-2C40-9388-FBD7E831EB53}"/>
              </a:ext>
            </a:extLst>
          </p:cNvPr>
          <p:cNvSpPr/>
          <p:nvPr userDrawn="1"/>
        </p:nvSpPr>
        <p:spPr>
          <a:xfrm>
            <a:off x="-1111045" y="3592"/>
            <a:ext cx="7747819" cy="5474569"/>
          </a:xfrm>
          <a:prstGeom prst="trapezoid">
            <a:avLst>
              <a:gd name="adj" fmla="val 40491"/>
            </a:avLst>
          </a:prstGeom>
          <a:gradFill>
            <a:gsLst>
              <a:gs pos="0">
                <a:schemeClr val="accent1">
                  <a:lumMod val="0"/>
                  <a:lumOff val="100000"/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51E16-C0E6-134D-B9DC-A008A62D1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0461" y="1188720"/>
            <a:ext cx="5509847" cy="3716215"/>
          </a:xfrm>
        </p:spPr>
        <p:txBody>
          <a:bodyPr/>
          <a:lstStyle>
            <a:lvl1pPr>
              <a:lnSpc>
                <a:spcPts val="2600"/>
              </a:lnSpc>
              <a:defRPr sz="2600">
                <a:solidFill>
                  <a:schemeClr val="bg1"/>
                </a:solidFill>
              </a:defRPr>
            </a:lvl1pPr>
            <a:lvl2pPr>
              <a:lnSpc>
                <a:spcPts val="2600"/>
              </a:lnSpc>
              <a:defRPr sz="2600">
                <a:solidFill>
                  <a:schemeClr val="bg1"/>
                </a:solidFill>
              </a:defRPr>
            </a:lvl2pPr>
            <a:lvl3pPr>
              <a:lnSpc>
                <a:spcPts val="2600"/>
              </a:lnSpc>
              <a:defRPr sz="2600">
                <a:solidFill>
                  <a:schemeClr val="bg1"/>
                </a:solidFill>
              </a:defRPr>
            </a:lvl3pPr>
            <a:lvl4pPr>
              <a:lnSpc>
                <a:spcPts val="2600"/>
              </a:lnSpc>
              <a:defRPr sz="2600">
                <a:solidFill>
                  <a:schemeClr val="bg1"/>
                </a:solidFill>
              </a:defRPr>
            </a:lvl4pPr>
            <a:lvl5pPr>
              <a:lnSpc>
                <a:spcPts val="2600"/>
              </a:lnSpc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018389-60FA-1A44-BD2C-9B245E3E0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606" y="1143000"/>
            <a:ext cx="4651209" cy="2661140"/>
          </a:xfrm>
        </p:spPr>
        <p:txBody>
          <a:bodyPr anchor="t" anchorCtr="0"/>
          <a:lstStyle>
            <a:lvl1pPr algn="ctr">
              <a:lnSpc>
                <a:spcPts val="5700"/>
              </a:lnSpc>
              <a:defRPr sz="5500">
                <a:solidFill>
                  <a:srgbClr val="0A175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640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0C1402-3DBC-344B-85BE-4ACF160AA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956B-2F9E-9645-9858-62AF7E765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6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BB81FC-91C1-D547-83D9-1F2F0B6BC3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3048D-A093-044D-A0C6-4B6EA163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956B-2F9E-9645-9858-62AF7E7653FA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64ACE97-D0D7-0544-B79B-5EA41B40FD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2573" y="-118380"/>
            <a:ext cx="3730752" cy="241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38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FA65633-344C-D741-BC0B-27E843210D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018389-60FA-1A44-BD2C-9B245E3E0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3048D-A093-044D-A0C6-4B6EA163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956B-2F9E-9645-9858-62AF7E765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57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BB7B6F-0009-E046-92CC-F2FE59BFD8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018389-60FA-1A44-BD2C-9B245E3E0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3048D-A093-044D-A0C6-4B6EA163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956B-2F9E-9645-9858-62AF7E765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7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21894-50B3-984E-94D1-8EDF82830C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4632" y="824591"/>
            <a:ext cx="9509760" cy="2514600"/>
          </a:xfrm>
        </p:spPr>
        <p:txBody>
          <a:bodyPr anchor="b"/>
          <a:lstStyle>
            <a:lvl1pPr algn="l">
              <a:lnSpc>
                <a:spcPts val="57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011EBC-6ED0-E94D-A1F0-2F73CCB9AA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4632" y="3886200"/>
            <a:ext cx="9509760" cy="79552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5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5CEFD-1B76-324D-A5A0-9DA56A3E6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956B-2F9E-9645-9858-62AF7E765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51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18389-60FA-1A44-BD2C-9B245E3E0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51E16-C0E6-134D-B9DC-A008A62D1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719073"/>
            <a:ext cx="10287000" cy="29900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3048D-A093-044D-A0C6-4B6EA163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956B-2F9E-9645-9858-62AF7E765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00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990AC98-2130-D244-9330-2AB32BCF5D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018389-60FA-1A44-BD2C-9B245E3E0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51E16-C0E6-134D-B9DC-A008A62D1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719073"/>
            <a:ext cx="10287000" cy="40873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3048D-A093-044D-A0C6-4B6EA163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956B-2F9E-9645-9858-62AF7E765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7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990AC98-2130-D244-9330-2AB32BCF5D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3048D-A093-044D-A0C6-4B6EA163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956B-2F9E-9645-9858-62AF7E7653F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rapezoid 8">
            <a:extLst>
              <a:ext uri="{FF2B5EF4-FFF2-40B4-BE49-F238E27FC236}">
                <a16:creationId xmlns:a16="http://schemas.microsoft.com/office/drawing/2014/main" id="{2A31C4DD-D315-2C40-9388-FBD7E831EB53}"/>
              </a:ext>
            </a:extLst>
          </p:cNvPr>
          <p:cNvSpPr/>
          <p:nvPr userDrawn="1"/>
        </p:nvSpPr>
        <p:spPr>
          <a:xfrm>
            <a:off x="1149096" y="3592"/>
            <a:ext cx="9893808" cy="5474569"/>
          </a:xfrm>
          <a:prstGeom prst="trapezoid">
            <a:avLst>
              <a:gd name="adj" fmla="val 51777"/>
            </a:avLst>
          </a:prstGeom>
          <a:gradFill>
            <a:gsLst>
              <a:gs pos="0">
                <a:schemeClr val="accent1">
                  <a:lumMod val="0"/>
                  <a:lumOff val="100000"/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018389-60FA-1A44-BD2C-9B245E3E0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714737"/>
            <a:ext cx="5486400" cy="1325563"/>
          </a:xfrm>
        </p:spPr>
        <p:txBody>
          <a:bodyPr/>
          <a:lstStyle>
            <a:lvl1pPr algn="ctr">
              <a:defRPr>
                <a:solidFill>
                  <a:srgbClr val="0A175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51E16-C0E6-134D-B9DC-A008A62D1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801" y="2456606"/>
            <a:ext cx="5675870" cy="3715594"/>
          </a:xfrm>
        </p:spPr>
        <p:txBody>
          <a:bodyPr/>
          <a:lstStyle>
            <a:lvl1pPr>
              <a:lnSpc>
                <a:spcPts val="2600"/>
              </a:lnSpc>
              <a:defRPr sz="2600">
                <a:solidFill>
                  <a:schemeClr val="bg1"/>
                </a:solidFill>
              </a:defRPr>
            </a:lvl1pPr>
            <a:lvl2pPr>
              <a:lnSpc>
                <a:spcPts val="2600"/>
              </a:lnSpc>
              <a:defRPr sz="2600">
                <a:solidFill>
                  <a:schemeClr val="bg1"/>
                </a:solidFill>
              </a:defRPr>
            </a:lvl2pPr>
            <a:lvl3pPr>
              <a:lnSpc>
                <a:spcPts val="2600"/>
              </a:lnSpc>
              <a:defRPr sz="2600">
                <a:solidFill>
                  <a:schemeClr val="bg1"/>
                </a:solidFill>
              </a:defRPr>
            </a:lvl3pPr>
            <a:lvl4pPr>
              <a:lnSpc>
                <a:spcPts val="2600"/>
              </a:lnSpc>
              <a:defRPr sz="2600">
                <a:solidFill>
                  <a:schemeClr val="bg1"/>
                </a:solidFill>
              </a:defRPr>
            </a:lvl4pPr>
            <a:lvl5pPr>
              <a:lnSpc>
                <a:spcPts val="2600"/>
              </a:lnSpc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057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990AC98-2130-D244-9330-2AB32BCF5D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-3592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3048D-A093-044D-A0C6-4B6EA163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956B-2F9E-9645-9858-62AF7E7653F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rapezoid 8">
            <a:extLst>
              <a:ext uri="{FF2B5EF4-FFF2-40B4-BE49-F238E27FC236}">
                <a16:creationId xmlns:a16="http://schemas.microsoft.com/office/drawing/2014/main" id="{2A31C4DD-D315-2C40-9388-FBD7E831EB53}"/>
              </a:ext>
            </a:extLst>
          </p:cNvPr>
          <p:cNvSpPr/>
          <p:nvPr userDrawn="1"/>
        </p:nvSpPr>
        <p:spPr>
          <a:xfrm>
            <a:off x="1149096" y="3592"/>
            <a:ext cx="9893808" cy="5474569"/>
          </a:xfrm>
          <a:prstGeom prst="trapezoid">
            <a:avLst>
              <a:gd name="adj" fmla="val 51777"/>
            </a:avLst>
          </a:prstGeom>
          <a:gradFill>
            <a:gsLst>
              <a:gs pos="0">
                <a:schemeClr val="accent1">
                  <a:lumMod val="0"/>
                  <a:lumOff val="100000"/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018389-60FA-1A44-BD2C-9B245E3E0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398" y="1600200"/>
            <a:ext cx="7315200" cy="2364259"/>
          </a:xfrm>
        </p:spPr>
        <p:txBody>
          <a:bodyPr/>
          <a:lstStyle>
            <a:lvl1pPr algn="ctr">
              <a:lnSpc>
                <a:spcPts val="5700"/>
              </a:lnSpc>
              <a:defRPr sz="5500">
                <a:solidFill>
                  <a:srgbClr val="0A175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737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C99D8A1-DC6A-A24C-A5DD-B93B3906C15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53CA93-4290-3B4C-8DC8-1323903C4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10744200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4407B4-9C95-B04F-B0AD-3A9BCEBBC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1719072"/>
            <a:ext cx="10287000" cy="45276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804C1-5336-8B4B-B0BF-42AE35BFF9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000" y="6172200"/>
            <a:ext cx="548640" cy="457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F5956B-2F9E-9645-9858-62AF7E7653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005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2" r:id="rId4"/>
    <p:sldLayoutId id="2147483664" r:id="rId5"/>
    <p:sldLayoutId id="2147483661" r:id="rId6"/>
    <p:sldLayoutId id="2147483660" r:id="rId7"/>
    <p:sldLayoutId id="2147483665" r:id="rId8"/>
    <p:sldLayoutId id="2147483666" r:id="rId9"/>
    <p:sldLayoutId id="2147483667" r:id="rId10"/>
    <p:sldLayoutId id="214748365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ts val="4300"/>
        </a:lnSpc>
        <a:spcBef>
          <a:spcPct val="0"/>
        </a:spcBef>
        <a:buNone/>
        <a:defRPr sz="43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ts val="2600"/>
        </a:lnSpc>
        <a:spcBef>
          <a:spcPts val="1500"/>
        </a:spcBef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ts val="2600"/>
        </a:lnSpc>
        <a:spcBef>
          <a:spcPts val="1500"/>
        </a:spcBef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ts val="2600"/>
        </a:lnSpc>
        <a:spcBef>
          <a:spcPts val="1500"/>
        </a:spcBef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ts val="2600"/>
        </a:lnSpc>
        <a:spcBef>
          <a:spcPts val="1500"/>
        </a:spcBef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ts val="2600"/>
        </a:lnSpc>
        <a:spcBef>
          <a:spcPts val="1500"/>
        </a:spcBef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65772-DEC7-3F43-8C48-BC0733ABD3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This presentation will begin shortly </a:t>
            </a:r>
          </a:p>
        </p:txBody>
      </p:sp>
    </p:spTree>
    <p:extLst>
      <p:ext uri="{BB962C8B-B14F-4D97-AF65-F5344CB8AC3E}">
        <p14:creationId xmlns:p14="http://schemas.microsoft.com/office/powerpoint/2010/main" val="254883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F71239-7986-B043-AD50-8754EE450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0000" y="6172200"/>
            <a:ext cx="548640" cy="457200"/>
          </a:xfrm>
        </p:spPr>
        <p:txBody>
          <a:bodyPr/>
          <a:lstStyle/>
          <a:p>
            <a:fld id="{3CF5956B-2F9E-9645-9858-62AF7E7653F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DD9C1-C5D4-2241-B464-BE53A1808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0461" y="1188720"/>
            <a:ext cx="5509847" cy="3716215"/>
          </a:xfrm>
        </p:spPr>
        <p:txBody>
          <a:bodyPr/>
          <a:lstStyle/>
          <a:p>
            <a:r>
              <a:rPr lang="en-US" dirty="0"/>
              <a:t>You can feature some </a:t>
            </a:r>
          </a:p>
          <a:p>
            <a:r>
              <a:rPr lang="en-US" dirty="0"/>
              <a:t>High-level information here</a:t>
            </a:r>
          </a:p>
          <a:p>
            <a:r>
              <a:rPr lang="en-US" dirty="0"/>
              <a:t>But keep it brief for impact</a:t>
            </a:r>
          </a:p>
          <a:p>
            <a:r>
              <a:rPr lang="en-US" dirty="0"/>
              <a:t>Drop mic now and walk away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714133B-BD99-2A48-9CE5-AE9D5F308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606" y="1143000"/>
            <a:ext cx="4651209" cy="2661140"/>
          </a:xfrm>
        </p:spPr>
        <p:txBody>
          <a:bodyPr/>
          <a:lstStyle/>
          <a:p>
            <a:r>
              <a:rPr lang="en-US" dirty="0"/>
              <a:t>Splashy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21507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6EA1E7-9E51-1342-8827-E9633FE78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956B-2F9E-9645-9858-62AF7E7653F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2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163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8386A0-1239-5B40-AD55-6E57113CF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or notes (with saucers)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E07AA7-70A8-824B-AEAA-70492CEA1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956B-2F9E-9645-9858-62AF7E7653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8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253C9E4-22DD-9941-A13D-ED1D20FEE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or notes (no saucers)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5CFAEB-25C8-2A49-BE7C-F7933560D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956B-2F9E-9645-9858-62AF7E7653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29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6248C6-F9C5-A94B-864F-5AD611D0C9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Keep the Title of Your Presentation as Brief as Possible: Three Lines Max 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7B0C6ED-0D64-4849-AA73-B0BF4C1953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Your Name</a:t>
            </a:r>
          </a:p>
          <a:p>
            <a:r>
              <a:rPr lang="en-US" dirty="0"/>
              <a:t>Your Awe Inspiring Title or Company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E28B6E-93FB-654F-8F19-16BCA9B87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956B-2F9E-9645-9858-62AF7E7653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2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CB5A9-C53D-FE43-9A52-3432CE844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81624-0F95-1446-B23C-A6354FA13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Captivating bullet points or content here</a:t>
            </a:r>
          </a:p>
          <a:p>
            <a:r>
              <a:rPr lang="en-US" dirty="0"/>
              <a:t>Keep each line short</a:t>
            </a:r>
          </a:p>
          <a:p>
            <a:r>
              <a:rPr lang="en-US" dirty="0"/>
              <a:t>You want people to listen to you </a:t>
            </a:r>
          </a:p>
          <a:p>
            <a:r>
              <a:rPr lang="en-US" dirty="0"/>
              <a:t>The bullets just highlight your main points</a:t>
            </a:r>
          </a:p>
          <a:p>
            <a:r>
              <a:rPr lang="en-US" dirty="0"/>
              <a:t>Keep the number of bullet points manageable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0170E-E22E-DC46-9526-AD9AA9F54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956B-2F9E-9645-9858-62AF7E7653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7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BBBEE-DC73-2C48-964C-D9B290CF2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01535-40B1-E54B-BC0F-7885B935F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slide is for those times when you just have</a:t>
            </a:r>
          </a:p>
          <a:p>
            <a:r>
              <a:rPr lang="en-US" dirty="0"/>
              <a:t>So much to share you need a bit more room (but don’t go crazy) </a:t>
            </a:r>
          </a:p>
          <a:p>
            <a:r>
              <a:rPr lang="en-US" dirty="0"/>
              <a:t>Captivating bullet points or content here</a:t>
            </a:r>
          </a:p>
          <a:p>
            <a:r>
              <a:rPr lang="en-US" dirty="0"/>
              <a:t>Keep each line short</a:t>
            </a:r>
          </a:p>
          <a:p>
            <a:r>
              <a:rPr lang="en-US" dirty="0"/>
              <a:t>You want people to listen to you </a:t>
            </a:r>
          </a:p>
          <a:p>
            <a:r>
              <a:rPr lang="en-US" dirty="0"/>
              <a:t>The bullets just highlight your main points</a:t>
            </a:r>
          </a:p>
          <a:p>
            <a:r>
              <a:rPr lang="en-US" dirty="0"/>
              <a:t>Keep the number of bullet points manageable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702DD-7697-AE4B-97B3-C96285200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956B-2F9E-9645-9858-62AF7E7653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06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62C89B-4DAD-7A46-9ABA-AB1590AEC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956B-2F9E-9645-9858-62AF7E7653FA}" type="slidenum">
              <a:rPr lang="en-US" smtClean="0"/>
              <a:t>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20FB42-6EDF-0843-82FD-CC0C6304D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Splashy Slide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50E1F5-95FF-4F4C-806E-224C47611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feature some </a:t>
            </a:r>
          </a:p>
          <a:p>
            <a:r>
              <a:rPr lang="en-US" dirty="0"/>
              <a:t>High-level information here</a:t>
            </a:r>
          </a:p>
          <a:p>
            <a:r>
              <a:rPr lang="en-US" dirty="0"/>
              <a:t>But keep it brief for impact</a:t>
            </a:r>
          </a:p>
          <a:p>
            <a:r>
              <a:rPr lang="en-US" dirty="0"/>
              <a:t>Drop mic now and walk away</a:t>
            </a:r>
          </a:p>
        </p:txBody>
      </p:sp>
    </p:spTree>
    <p:extLst>
      <p:ext uri="{BB962C8B-B14F-4D97-AF65-F5344CB8AC3E}">
        <p14:creationId xmlns:p14="http://schemas.microsoft.com/office/powerpoint/2010/main" val="329625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345370-50BA-2746-8FC1-943F6F8C1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0000" y="6172200"/>
            <a:ext cx="548640" cy="457200"/>
          </a:xfrm>
        </p:spPr>
        <p:txBody>
          <a:bodyPr/>
          <a:lstStyle/>
          <a:p>
            <a:fld id="{3CF5956B-2F9E-9645-9858-62AF7E7653F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0BA435-72D8-184C-9249-96E54D5DB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398" y="1600200"/>
            <a:ext cx="7315200" cy="2364259"/>
          </a:xfrm>
        </p:spPr>
        <p:txBody>
          <a:bodyPr/>
          <a:lstStyle/>
          <a:p>
            <a:r>
              <a:rPr lang="en-US" dirty="0"/>
              <a:t>Splashy Title</a:t>
            </a:r>
            <a:br>
              <a:rPr lang="en-US" dirty="0"/>
            </a:br>
            <a:r>
              <a:rPr lang="en-US" dirty="0"/>
              <a:t>or Transition</a:t>
            </a:r>
          </a:p>
        </p:txBody>
      </p:sp>
    </p:spTree>
    <p:extLst>
      <p:ext uri="{BB962C8B-B14F-4D97-AF65-F5344CB8AC3E}">
        <p14:creationId xmlns:p14="http://schemas.microsoft.com/office/powerpoint/2010/main" val="116508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190</Words>
  <Application>Microsoft Macintosh PowerPoint</Application>
  <PresentationFormat>Widescreen</PresentationFormat>
  <Paragraphs>40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This presentation will begin shortly </vt:lpstr>
      <vt:lpstr>PowerPoint Presentation</vt:lpstr>
      <vt:lpstr>Title or notes (with saucers)</vt:lpstr>
      <vt:lpstr>Title or notes (no saucers)</vt:lpstr>
      <vt:lpstr>Keep the Title of Your Presentation as Brief as Possible: Three Lines Max </vt:lpstr>
      <vt:lpstr>Slide Title</vt:lpstr>
      <vt:lpstr>Slide Title</vt:lpstr>
      <vt:lpstr>Splashy Slide</vt:lpstr>
      <vt:lpstr>Splashy Title or Transition</vt:lpstr>
      <vt:lpstr>Splashy Title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Pillon</dc:creator>
  <cp:lastModifiedBy>Jason Pillon</cp:lastModifiedBy>
  <cp:revision>39</cp:revision>
  <dcterms:created xsi:type="dcterms:W3CDTF">2021-06-05T20:03:09Z</dcterms:created>
  <dcterms:modified xsi:type="dcterms:W3CDTF">2021-06-07T13:52:47Z</dcterms:modified>
</cp:coreProperties>
</file>